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4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6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26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2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44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75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94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23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7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4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70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43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30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04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D7E9-3A97-479E-B7EC-FE8E460972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92067-9812-4E55-8467-60AFBC20F37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0003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1A21-4F67-4D34-A306-4099C95A7BE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1B5F3-9A35-4DCA-A4D2-68CFC41555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2020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D8C9E-7AD1-42E5-8C5C-13380344BE0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49324-6E18-4C87-A495-7F9C75A7D33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3687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8051-9663-441D-A4A1-617A207235D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551DA-A24A-4C98-A9D0-9F845818670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4079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E405-8242-4501-A51E-B08DE67E5F9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C2EFF-2C86-4BC5-A3FF-A8925E4E20F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034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B99F5-CB57-46FF-B9DD-555BE0DACE5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79BF-D0E8-4790-927A-6D5A5253896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554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32221-067F-42EF-BDE0-A12A13BFB1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17D04-4DD1-4934-8B37-A5F436DD6F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242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51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6EE7-1C6B-4393-BA5F-003BEB48D14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A4C8A-177E-4C0C-9919-EE1FAFA1711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019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AB73-3373-4C01-A5E8-A5198DE8673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2F56-3FE1-4A28-A28A-B9D50523078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009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C32D6-AC69-4824-98F3-47DE5D550DE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BCE65-D623-4103-A1A4-DEAEBF3DDF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107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C6CFC-7239-4BC4-B623-25690E949D9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7B13C-7433-45F7-A163-3816F2054CD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2184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F159-6A60-48D2-8134-880ED2886841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EE184-0B41-4FAC-A16D-750E641AE3D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507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B91F1-20FE-4129-8829-8D55EC7BEBF8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2C77F-82DB-44F1-B6F3-3E1D43A889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449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03DF3-3011-4375-8D38-26C31CAB6A3F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9C57-DC58-4E94-8D57-9918B4699F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237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57397-09EB-4261-BCF4-D7C0FCFD460D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D3409-8BFA-45B8-8FDC-C98BF45047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53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49F32-13D2-45AF-A80C-CD4E71909A45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70795-97C0-4B6C-943E-EBA621F0FB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377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9EF35-3092-4855-B083-1B6711C04224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3374C-CFF4-4158-ACBA-6BAA0BE464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49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76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69FA4-1AAF-4140-A7D1-B72AF3BBC21D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FA93-96FD-4AAB-8584-67D9A657619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671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ADCD-5C92-4255-B300-A99FECF24812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B8244-1DA3-4B9D-8C5E-6D1BDD4C9A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6624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86AD5-8219-4233-80C5-3E34935FDEC0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31A5A-7242-4867-B312-7D42DF1FAC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0458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527E3-CEF0-4FC2-BAFD-56927AE6C28A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00A59-7CE4-4999-84B2-B326249BE6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17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2CE0A-C05D-49AF-AE56-71ADB412906F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6ABF4-3BDA-44E0-A4CD-ECC4941C80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606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67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90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94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7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171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73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60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20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971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93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5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90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1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7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0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EBBC59-51A8-4507-95DB-95861BEBD6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98974-B371-468B-AB1D-11280F07761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3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4A86CDD-D22A-4380-8055-977A6B284DD6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426959-2CF3-45FF-9900-147FCDD0EF87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17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4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「hand png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717"/>
            <a:ext cx="3058511" cy="15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058510" y="-141604"/>
            <a:ext cx="41305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  <a:r>
              <a:rPr lang="en-US" altLang="zh-TW" sz="72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dirty="0">
                <a:solidFill>
                  <a:prstClr val="black"/>
                </a:solidFill>
                <a:latin typeface="Comic Sans MS" panose="030F0702030302020204" pitchFamily="66" charset="0"/>
              </a:rPr>
              <a:t>is </a:t>
            </a:r>
            <a:r>
              <a:rPr lang="en-US" altLang="zh-TW" sz="7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7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Iron Man.</a:t>
            </a:r>
            <a:endParaRPr lang="zh-TW" altLang="en-US" sz="7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「hand png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48" y="3810644"/>
            <a:ext cx="7497652" cy="28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973761" y="2988320"/>
            <a:ext cx="5580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altLang="zh-TW" sz="7200" dirty="0">
                <a:solidFill>
                  <a:prstClr val="black"/>
                </a:solidFill>
                <a:latin typeface="Comic Sans MS" panose="030F0702030302020204" pitchFamily="66" charset="0"/>
              </a:rPr>
              <a:t> is  </a:t>
            </a:r>
            <a:r>
              <a:rPr lang="en-US" altLang="zh-TW" sz="7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Spider Man.</a:t>
            </a:r>
            <a:endParaRPr lang="zh-TW" altLang="en-US" sz="7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iron man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409" y="-492007"/>
            <a:ext cx="4101326" cy="351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「spider man gif」的圖片搜尋結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36" y="3330619"/>
            <a:ext cx="3505381" cy="352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254975" y="938189"/>
            <a:ext cx="7592355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RR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rr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robot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robot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6" name="Picture 8" descr="「robo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34" y="2634844"/>
            <a:ext cx="7856839" cy="42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「robo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55" y="2552939"/>
            <a:ext cx="3281307" cy="437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「robot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06" y="1977094"/>
            <a:ext cx="3596618" cy="50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702529" y="1009486"/>
            <a:ext cx="7355872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SS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ss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snake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snake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「snake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58" y="3055936"/>
            <a:ext cx="4722602" cy="35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「snak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60" y="3055936"/>
            <a:ext cx="5806209" cy="35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497575" y="962190"/>
            <a:ext cx="8033789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TT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tt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turtle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turtle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「turtl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1" y="3046850"/>
            <a:ext cx="5851088" cy="36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「turtl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69" y="3046850"/>
            <a:ext cx="4892344" cy="36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3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138" t="14254" r="4081" b="22298"/>
          <a:stretch/>
        </p:blipFill>
        <p:spPr>
          <a:xfrm>
            <a:off x="1" y="31312"/>
            <a:ext cx="12107524" cy="6826687"/>
          </a:xfrm>
          <a:prstGeom prst="rect">
            <a:avLst/>
          </a:prstGeom>
        </p:spPr>
      </p:pic>
      <p:pic>
        <p:nvPicPr>
          <p:cNvPr id="2050" name="Picture 2" descr="「good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542" y="31312"/>
            <a:ext cx="3990755" cy="22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7586"/>
          <a:stretch/>
        </p:blipFill>
        <p:spPr>
          <a:xfrm>
            <a:off x="1119351" y="1"/>
            <a:ext cx="9953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264" t="11593" r="4425" b="3521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88" t="8965" r="2874" b="14943"/>
          <a:stretch/>
        </p:blipFill>
        <p:spPr>
          <a:xfrm>
            <a:off x="-173422" y="0"/>
            <a:ext cx="12365422" cy="707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5924" y="2535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Good morning.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morning 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72" y="1832687"/>
            <a:ext cx="8841828" cy="49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sun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54417" cy="31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07:00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13931"/>
          <a:stretch/>
        </p:blipFill>
        <p:spPr bwMode="auto">
          <a:xfrm>
            <a:off x="174077" y="3407979"/>
            <a:ext cx="280626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0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08890" y="286298"/>
            <a:ext cx="10515600" cy="1325563"/>
          </a:xfrm>
        </p:spPr>
        <p:txBody>
          <a:bodyPr/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Good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afternoon.</a:t>
            </a:r>
            <a:endParaRPr lang="zh-TW" altLang="en-US" dirty="0"/>
          </a:p>
        </p:txBody>
      </p:sp>
      <p:pic>
        <p:nvPicPr>
          <p:cNvPr id="3078" name="Picture 6" descr="「14:30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4" y="3122941"/>
            <a:ext cx="3185490" cy="28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「afternoon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90" y="1708337"/>
            <a:ext cx="9161846" cy="51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5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7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5641" r="17628" b="10039"/>
          <a:stretch>
            <a:fillRect/>
          </a:stretch>
        </p:blipFill>
        <p:spPr bwMode="auto">
          <a:xfrm>
            <a:off x="1524000" y="1"/>
            <a:ext cx="39243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雲朵形圖說文字 9"/>
          <p:cNvSpPr/>
          <p:nvPr/>
        </p:nvSpPr>
        <p:spPr>
          <a:xfrm>
            <a:off x="5303838" y="765176"/>
            <a:ext cx="5364162" cy="3095625"/>
          </a:xfrm>
          <a:prstGeom prst="cloudCallout">
            <a:avLst>
              <a:gd name="adj1" fmla="val -61997"/>
              <a:gd name="adj2" fmla="val 57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跟著</a:t>
            </a:r>
            <a:r>
              <a:rPr lang="en-US" altLang="zh-TW" sz="4000" dirty="0">
                <a:solidFill>
                  <a:prstClr val="black"/>
                </a:solidFill>
                <a:latin typeface="Comic Sans MS" pitchFamily="66" charset="0"/>
                <a:ea typeface="標楷體" pitchFamily="65" charset="-120"/>
              </a:rPr>
              <a:t>Teacher Mandy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一起做字母健身操</a:t>
            </a:r>
          </a:p>
        </p:txBody>
      </p:sp>
      <p:pic>
        <p:nvPicPr>
          <p:cNvPr id="7170" name="Picture 2" descr="「totoro gif」的圖片搜尋結果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27" y="4212569"/>
            <a:ext cx="2997528" cy="299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02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1281365" y="977955"/>
            <a:ext cx="9790386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PP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pp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penguin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penguin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6" name="Picture 6" descr="「penguin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51" y="3149161"/>
            <a:ext cx="5393888" cy="33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「penguin swim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39" y="3149160"/>
            <a:ext cx="4981902" cy="333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639466" y="946423"/>
            <a:ext cx="7529292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QQ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qq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queen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queen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相關圖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88" y="2783982"/>
            <a:ext cx="5272944" cy="40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「Queen Elsa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64" y="2783982"/>
            <a:ext cx="4324858" cy="40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8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33</Words>
  <Application>Microsoft Office PowerPoint</Application>
  <PresentationFormat>寬螢幕</PresentationFormat>
  <Paragraphs>11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13</vt:i4>
      </vt:variant>
    </vt:vector>
  </HeadingPairs>
  <TitlesOfParts>
    <vt:vector size="25" baseType="lpstr">
      <vt:lpstr>新細明體</vt:lpstr>
      <vt:lpstr>標楷體</vt:lpstr>
      <vt:lpstr>Arial</vt:lpstr>
      <vt:lpstr>Calibri</vt:lpstr>
      <vt:lpstr>Calibri Light</vt:lpstr>
      <vt:lpstr>Comic Sans MS</vt:lpstr>
      <vt:lpstr>EngTRESS B</vt:lpstr>
      <vt:lpstr>1_Office 佈景主題</vt:lpstr>
      <vt:lpstr>Office 佈景主題</vt:lpstr>
      <vt:lpstr>3_Office 佈景主題</vt:lpstr>
      <vt:lpstr>4_Office 佈景主題</vt:lpstr>
      <vt:lpstr>2_Office 佈景主題</vt:lpstr>
      <vt:lpstr>PowerPoint 簡報</vt:lpstr>
      <vt:lpstr>PowerPoint 簡報</vt:lpstr>
      <vt:lpstr>PowerPoint 簡報</vt:lpstr>
      <vt:lpstr>PowerPoint 簡報</vt:lpstr>
      <vt:lpstr>Good morning.</vt:lpstr>
      <vt:lpstr>Good afternoon.</vt:lpstr>
      <vt:lpstr>PowerPoint 簡報</vt:lpstr>
      <vt:lpstr>PP  pp penguin penguin</vt:lpstr>
      <vt:lpstr>QQ  qq queen queen</vt:lpstr>
      <vt:lpstr>RR  rr robot robot</vt:lpstr>
      <vt:lpstr>SS  ss snake snake</vt:lpstr>
      <vt:lpstr>TT  tt turtle turtle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2017-12-04T07:35:25Z</dcterms:created>
  <dcterms:modified xsi:type="dcterms:W3CDTF">2017-12-04T07:38:51Z</dcterms:modified>
</cp:coreProperties>
</file>